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6629400" y="274638"/>
            <a:ext cx="2057400" cy="585152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457200" y="274638"/>
            <a:ext cx="6019800" cy="585152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9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Текст 4"/>
          <p:cNvSpPr/>
          <p:nvPr>
            <p:ph type="body" sz="quarter" idx="13"/>
          </p:nvPr>
        </p:nvSpPr>
        <p:spPr>
          <a:xfrm>
            <a:off x="4645025" y="1535111"/>
            <a:ext cx="4041775" cy="639769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Текст 3"/>
          <p:cNvSpPr/>
          <p:nvPr>
            <p:ph type="body" sz="half" idx="13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Рисунок 2"/>
          <p:cNvSpPr/>
          <p:nvPr>
            <p:ph type="pic" sz="half" idx="13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4" cy="80486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2825" y="6404294"/>
            <a:ext cx="263978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Название 1"/>
          <p:cNvSpPr txBox="1"/>
          <p:nvPr/>
        </p:nvSpPr>
        <p:spPr>
          <a:xfrm>
            <a:off x="685800" y="2408919"/>
            <a:ext cx="7772400" cy="1150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84047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Docker</a:t>
            </a:r>
          </a:p>
        </p:txBody>
      </p:sp>
      <p:sp>
        <p:nvSpPr>
          <p:cNvPr id="113" name="Подзаголовок 2"/>
          <p:cNvSpPr txBox="1"/>
          <p:nvPr/>
        </p:nvSpPr>
        <p:spPr>
          <a:xfrm>
            <a:off x="1532566" y="6171529"/>
            <a:ext cx="6400810" cy="1080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Basic Concepts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Прямоугольник 3"/>
          <p:cNvSpPr/>
          <p:nvPr/>
        </p:nvSpPr>
        <p:spPr>
          <a:xfrm>
            <a:off x="0" y="2719051"/>
            <a:ext cx="9144000" cy="1198534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3" name="Название 1"/>
          <p:cNvSpPr txBox="1"/>
          <p:nvPr>
            <p:ph type="title"/>
          </p:nvPr>
        </p:nvSpPr>
        <p:spPr>
          <a:xfrm>
            <a:off x="457200" y="2705610"/>
            <a:ext cx="8229600" cy="1143006"/>
          </a:xfrm>
          <a:prstGeom prst="rect">
            <a:avLst/>
          </a:prstGeom>
        </p:spPr>
        <p:txBody>
          <a:bodyPr/>
          <a:lstStyle/>
          <a:p>
            <a:pPr/>
            <a:r>
              <a:t>Docker Commands</a:t>
            </a:r>
          </a:p>
        </p:txBody>
      </p:sp>
      <p:sp>
        <p:nvSpPr>
          <p:cNvPr id="154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Image Itself</a:t>
            </a:r>
          </a:p>
        </p:txBody>
      </p:sp>
      <p:pic>
        <p:nvPicPr>
          <p:cNvPr id="155" name="Screen Shot 2019-01-14 at 1.22.11 AM.png" descr="Screen Shot 2019-01-14 at 1.22.1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57319"/>
            <a:ext cx="9144000" cy="3343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Прямоугольник 3"/>
          <p:cNvSpPr/>
          <p:nvPr/>
        </p:nvSpPr>
        <p:spPr>
          <a:xfrm>
            <a:off x="-1" y="2379078"/>
            <a:ext cx="9144001" cy="2405372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Название 1"/>
          <p:cNvSpPr txBox="1"/>
          <p:nvPr>
            <p:ph type="title"/>
          </p:nvPr>
        </p:nvSpPr>
        <p:spPr>
          <a:xfrm>
            <a:off x="457200" y="2705610"/>
            <a:ext cx="8229600" cy="1752308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2. Pull Layers</a:t>
            </a:r>
          </a:p>
        </p:txBody>
      </p:sp>
      <p:sp>
        <p:nvSpPr>
          <p:cNvPr id="159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Image Itself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Название 1"/>
          <p:cNvSpPr txBox="1"/>
          <p:nvPr>
            <p:ph type="title"/>
          </p:nvPr>
        </p:nvSpPr>
        <p:spPr>
          <a:xfrm>
            <a:off x="457200" y="2705610"/>
            <a:ext cx="8229600" cy="1143006"/>
          </a:xfrm>
          <a:prstGeom prst="rect">
            <a:avLst/>
          </a:prstGeom>
        </p:spPr>
        <p:txBody>
          <a:bodyPr/>
          <a:lstStyle/>
          <a:p>
            <a:pPr/>
            <a:r>
              <a:t>Docker Commands</a:t>
            </a:r>
          </a:p>
        </p:txBody>
      </p:sp>
      <p:sp>
        <p:nvSpPr>
          <p:cNvPr id="162" name="Подзаголовок 2"/>
          <p:cNvSpPr txBox="1"/>
          <p:nvPr/>
        </p:nvSpPr>
        <p:spPr>
          <a:xfrm>
            <a:off x="3051722" y="2870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Manifest</a:t>
            </a:r>
          </a:p>
        </p:txBody>
      </p:sp>
      <p:pic>
        <p:nvPicPr>
          <p:cNvPr id="163" name="Screen Shot 2019-01-14 at 1.25.59 AM.png" descr="Screen Shot 2019-01-14 at 1.25.5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932" y="949063"/>
            <a:ext cx="7600137" cy="5743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Название 1"/>
          <p:cNvSpPr txBox="1"/>
          <p:nvPr>
            <p:ph type="title"/>
          </p:nvPr>
        </p:nvSpPr>
        <p:spPr>
          <a:xfrm>
            <a:off x="457200" y="2705610"/>
            <a:ext cx="8229600" cy="1143006"/>
          </a:xfrm>
          <a:prstGeom prst="rect">
            <a:avLst/>
          </a:prstGeom>
        </p:spPr>
        <p:txBody>
          <a:bodyPr/>
          <a:lstStyle/>
          <a:p>
            <a:pPr/>
            <a:r>
              <a:t>Docker Commands</a:t>
            </a:r>
          </a:p>
        </p:txBody>
      </p:sp>
      <p:sp>
        <p:nvSpPr>
          <p:cNvPr id="166" name="Подзаголовок 2"/>
          <p:cNvSpPr txBox="1"/>
          <p:nvPr/>
        </p:nvSpPr>
        <p:spPr>
          <a:xfrm>
            <a:off x="3051722" y="2870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Layers</a:t>
            </a:r>
          </a:p>
        </p:txBody>
      </p:sp>
      <p:pic>
        <p:nvPicPr>
          <p:cNvPr id="167" name="Screen Shot 2019-01-14 at 1.28.27 AM.png" descr="Screen Shot 2019-01-14 at 1.28.2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64077"/>
            <a:ext cx="9144000" cy="4529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Название 1"/>
          <p:cNvSpPr txBox="1"/>
          <p:nvPr>
            <p:ph type="title"/>
          </p:nvPr>
        </p:nvSpPr>
        <p:spPr>
          <a:xfrm>
            <a:off x="457200" y="2705610"/>
            <a:ext cx="8229600" cy="1143006"/>
          </a:xfrm>
          <a:prstGeom prst="rect">
            <a:avLst/>
          </a:prstGeom>
        </p:spPr>
        <p:txBody>
          <a:bodyPr/>
          <a:lstStyle/>
          <a:p>
            <a:pPr/>
            <a:r>
              <a:t>Docker Commands</a:t>
            </a:r>
          </a:p>
        </p:txBody>
      </p:sp>
      <p:sp>
        <p:nvSpPr>
          <p:cNvPr id="170" name="Подзаголовок 2"/>
          <p:cNvSpPr txBox="1"/>
          <p:nvPr/>
        </p:nvSpPr>
        <p:spPr>
          <a:xfrm>
            <a:off x="3051722" y="2870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Where Layers Lives</a:t>
            </a:r>
          </a:p>
        </p:txBody>
      </p:sp>
      <p:pic>
        <p:nvPicPr>
          <p:cNvPr id="171" name="Screen Shot 2019-01-14 at 1.30.00 AM.png" descr="Screen Shot 2019-01-14 at 1.30.0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31266"/>
            <a:ext cx="9144000" cy="3395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Прямоугольник 3"/>
          <p:cNvSpPr/>
          <p:nvPr/>
        </p:nvSpPr>
        <p:spPr>
          <a:xfrm>
            <a:off x="0" y="2719051"/>
            <a:ext cx="9144000" cy="1198534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4" name="Название 1"/>
          <p:cNvSpPr txBox="1"/>
          <p:nvPr>
            <p:ph type="title"/>
          </p:nvPr>
        </p:nvSpPr>
        <p:spPr>
          <a:xfrm>
            <a:off x="457200" y="2705610"/>
            <a:ext cx="8229600" cy="1143006"/>
          </a:xfrm>
          <a:prstGeom prst="rect">
            <a:avLst/>
          </a:prstGeom>
        </p:spPr>
        <p:txBody>
          <a:bodyPr/>
          <a:lstStyle/>
          <a:p>
            <a:pPr/>
            <a:r>
              <a:t>Registry</a:t>
            </a:r>
          </a:p>
        </p:txBody>
      </p:sp>
      <p:sp>
        <p:nvSpPr>
          <p:cNvPr id="175" name="Подзаголовок 2"/>
          <p:cNvSpPr txBox="1"/>
          <p:nvPr/>
        </p:nvSpPr>
        <p:spPr>
          <a:xfrm>
            <a:off x="6045329" y="6179827"/>
            <a:ext cx="3040554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Devops.Course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Прямоугольник 3"/>
          <p:cNvSpPr/>
          <p:nvPr/>
        </p:nvSpPr>
        <p:spPr>
          <a:xfrm>
            <a:off x="-1" y="2379078"/>
            <a:ext cx="9144001" cy="2405372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8" name="Название 1"/>
          <p:cNvSpPr txBox="1"/>
          <p:nvPr>
            <p:ph type="title"/>
          </p:nvPr>
        </p:nvSpPr>
        <p:spPr>
          <a:xfrm>
            <a:off x="457200" y="2705610"/>
            <a:ext cx="8229600" cy="1752308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179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Registry</a:t>
            </a:r>
          </a:p>
        </p:txBody>
      </p:sp>
      <p:pic>
        <p:nvPicPr>
          <p:cNvPr id="180" name="Screen Shot 2019-01-14 at 1.31.31 AM.png" descr="Screen Shot 2019-01-14 at 1.31.3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70198"/>
            <a:ext cx="9144000" cy="3317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Прямоугольник 3"/>
          <p:cNvSpPr/>
          <p:nvPr/>
        </p:nvSpPr>
        <p:spPr>
          <a:xfrm>
            <a:off x="0" y="2719051"/>
            <a:ext cx="9144000" cy="1198534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3" name="Название 1"/>
          <p:cNvSpPr txBox="1"/>
          <p:nvPr>
            <p:ph type="title"/>
          </p:nvPr>
        </p:nvSpPr>
        <p:spPr>
          <a:xfrm>
            <a:off x="457200" y="2705610"/>
            <a:ext cx="8229600" cy="1143006"/>
          </a:xfrm>
          <a:prstGeom prst="rect">
            <a:avLst/>
          </a:prstGeom>
        </p:spPr>
        <p:txBody>
          <a:bodyPr/>
          <a:lstStyle/>
          <a:p>
            <a:pPr/>
            <a:r>
              <a:t>Docker Commands</a:t>
            </a:r>
          </a:p>
        </p:txBody>
      </p:sp>
      <p:sp>
        <p:nvSpPr>
          <p:cNvPr id="184" name="Подзаголовок 2"/>
          <p:cNvSpPr txBox="1"/>
          <p:nvPr/>
        </p:nvSpPr>
        <p:spPr>
          <a:xfrm>
            <a:off x="6045329" y="6179827"/>
            <a:ext cx="3040554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Devops.Events</a:t>
            </a:r>
          </a:p>
        </p:txBody>
      </p:sp>
      <p:pic>
        <p:nvPicPr>
          <p:cNvPr id="185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27385" y="562793"/>
            <a:ext cx="13198768" cy="54286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Прямоугольник 3"/>
          <p:cNvSpPr/>
          <p:nvPr/>
        </p:nvSpPr>
        <p:spPr>
          <a:xfrm>
            <a:off x="-1" y="2379078"/>
            <a:ext cx="9144001" cy="2405372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8" name="Название 1"/>
          <p:cNvSpPr txBox="1"/>
          <p:nvPr>
            <p:ph type="title"/>
          </p:nvPr>
        </p:nvSpPr>
        <p:spPr>
          <a:xfrm>
            <a:off x="457200" y="2705610"/>
            <a:ext cx="8229600" cy="1752308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189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Security</a:t>
            </a:r>
          </a:p>
        </p:txBody>
      </p:sp>
      <p:pic>
        <p:nvPicPr>
          <p:cNvPr id="190" name="Screen Shot 2019-01-14 at 1.33.10 AM.png" descr="Screen Shot 2019-01-14 at 1.33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49935"/>
            <a:ext cx="9144000" cy="4958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Прямоугольник 3"/>
          <p:cNvSpPr/>
          <p:nvPr/>
        </p:nvSpPr>
        <p:spPr>
          <a:xfrm>
            <a:off x="-1" y="2379078"/>
            <a:ext cx="9144001" cy="2405372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3" name="Название 1"/>
          <p:cNvSpPr txBox="1"/>
          <p:nvPr>
            <p:ph type="title"/>
          </p:nvPr>
        </p:nvSpPr>
        <p:spPr>
          <a:xfrm>
            <a:off x="457200" y="2705610"/>
            <a:ext cx="8229600" cy="1752308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194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Security</a:t>
            </a:r>
          </a:p>
        </p:txBody>
      </p:sp>
      <p:pic>
        <p:nvPicPr>
          <p:cNvPr id="195" name="Screen Shot 2019-01-14 at 1.34.16 AM.png" descr="Screen Shot 2019-01-14 at 1.34.1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4821"/>
            <a:ext cx="9144000" cy="6268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Прямоугольник 3"/>
          <p:cNvSpPr/>
          <p:nvPr/>
        </p:nvSpPr>
        <p:spPr>
          <a:xfrm>
            <a:off x="0" y="2719051"/>
            <a:ext cx="9144000" cy="1198534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6" name="Название 1"/>
          <p:cNvSpPr txBox="1"/>
          <p:nvPr>
            <p:ph type="title"/>
          </p:nvPr>
        </p:nvSpPr>
        <p:spPr>
          <a:xfrm>
            <a:off x="457200" y="2705610"/>
            <a:ext cx="8229600" cy="1143006"/>
          </a:xfrm>
          <a:prstGeom prst="rect">
            <a:avLst/>
          </a:prstGeom>
        </p:spPr>
        <p:txBody>
          <a:bodyPr/>
          <a:lstStyle/>
          <a:p>
            <a:pPr/>
            <a:r>
              <a:t>Architecture</a:t>
            </a:r>
          </a:p>
        </p:txBody>
      </p:sp>
      <p:sp>
        <p:nvSpPr>
          <p:cNvPr id="117" name="Подзаголовок 2"/>
          <p:cNvSpPr txBox="1"/>
          <p:nvPr/>
        </p:nvSpPr>
        <p:spPr>
          <a:xfrm>
            <a:off x="6045329" y="6179827"/>
            <a:ext cx="3040554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Devops.Course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Прямоугольник 3"/>
          <p:cNvSpPr/>
          <p:nvPr/>
        </p:nvSpPr>
        <p:spPr>
          <a:xfrm>
            <a:off x="-1" y="2379078"/>
            <a:ext cx="9144001" cy="2405372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8" name="Название 1"/>
          <p:cNvSpPr txBox="1"/>
          <p:nvPr>
            <p:ph type="title"/>
          </p:nvPr>
        </p:nvSpPr>
        <p:spPr>
          <a:xfrm>
            <a:off x="457200" y="2705610"/>
            <a:ext cx="8229600" cy="1752308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199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Security</a:t>
            </a:r>
          </a:p>
        </p:txBody>
      </p:sp>
      <p:pic>
        <p:nvPicPr>
          <p:cNvPr id="200" name="Screen Shot 2019-01-14 at 1.35.39 AM.png" descr="Screen Shot 2019-01-14 at 1.35.3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6312"/>
            <a:ext cx="9144000" cy="6665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Прямоугольник 3"/>
          <p:cNvSpPr/>
          <p:nvPr/>
        </p:nvSpPr>
        <p:spPr>
          <a:xfrm>
            <a:off x="-1" y="2379078"/>
            <a:ext cx="9144001" cy="2405372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3" name="Название 1"/>
          <p:cNvSpPr txBox="1"/>
          <p:nvPr>
            <p:ph type="title"/>
          </p:nvPr>
        </p:nvSpPr>
        <p:spPr>
          <a:xfrm>
            <a:off x="457200" y="2705610"/>
            <a:ext cx="8229600" cy="1752308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04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Image command</a:t>
            </a:r>
          </a:p>
        </p:txBody>
      </p:sp>
      <p:pic>
        <p:nvPicPr>
          <p:cNvPr id="205" name="Screen Shot 2019-01-14 at 1.37.41 AM.png" descr="Screen Shot 2019-01-14 at 1.37.4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40068"/>
            <a:ext cx="9144000" cy="4177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Прямоугольник 3"/>
          <p:cNvSpPr/>
          <p:nvPr/>
        </p:nvSpPr>
        <p:spPr>
          <a:xfrm>
            <a:off x="0" y="2719051"/>
            <a:ext cx="9144000" cy="1198534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Название 1"/>
          <p:cNvSpPr txBox="1"/>
          <p:nvPr>
            <p:ph type="title"/>
          </p:nvPr>
        </p:nvSpPr>
        <p:spPr>
          <a:xfrm>
            <a:off x="457200" y="2705610"/>
            <a:ext cx="8229600" cy="1143006"/>
          </a:xfrm>
          <a:prstGeom prst="rect">
            <a:avLst/>
          </a:prstGeom>
        </p:spPr>
        <p:txBody>
          <a:bodyPr/>
          <a:lstStyle/>
          <a:p>
            <a:pPr/>
            <a:r>
              <a:t>Dockerfile</a:t>
            </a:r>
          </a:p>
        </p:txBody>
      </p:sp>
      <p:sp>
        <p:nvSpPr>
          <p:cNvPr id="209" name="Подзаголовок 2"/>
          <p:cNvSpPr txBox="1"/>
          <p:nvPr/>
        </p:nvSpPr>
        <p:spPr>
          <a:xfrm>
            <a:off x="6045329" y="6179827"/>
            <a:ext cx="3040554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Devops.Course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Название 1"/>
          <p:cNvSpPr txBox="1"/>
          <p:nvPr>
            <p:ph type="title"/>
          </p:nvPr>
        </p:nvSpPr>
        <p:spPr>
          <a:xfrm>
            <a:off x="457200" y="2705610"/>
            <a:ext cx="8229600" cy="1752308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12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Image command</a:t>
            </a:r>
          </a:p>
        </p:txBody>
      </p:sp>
      <p:pic>
        <p:nvPicPr>
          <p:cNvPr id="213" name="Screen Shot 2019-01-14 at 1.39.59 AM.png" descr="Screen Shot 2019-01-14 at 1.39.5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836" y="42397"/>
            <a:ext cx="8588328" cy="6773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Название 1"/>
          <p:cNvSpPr txBox="1"/>
          <p:nvPr>
            <p:ph type="title"/>
          </p:nvPr>
        </p:nvSpPr>
        <p:spPr>
          <a:xfrm>
            <a:off x="457200" y="2705610"/>
            <a:ext cx="8229600" cy="1752308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16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Image command</a:t>
            </a:r>
          </a:p>
        </p:txBody>
      </p:sp>
      <p:pic>
        <p:nvPicPr>
          <p:cNvPr id="217" name="Screen Shot 2019-01-14 at 1.42.42 AM.png" descr="Screen Shot 2019-01-14 at 1.42.4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696" y="0"/>
            <a:ext cx="8682607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Название 1"/>
          <p:cNvSpPr txBox="1"/>
          <p:nvPr>
            <p:ph type="title"/>
          </p:nvPr>
        </p:nvSpPr>
        <p:spPr>
          <a:xfrm>
            <a:off x="457200" y="2705610"/>
            <a:ext cx="8229600" cy="1752308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20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context</a:t>
            </a:r>
          </a:p>
        </p:txBody>
      </p:sp>
      <p:pic>
        <p:nvPicPr>
          <p:cNvPr id="221" name="Screen Shot 2019-01-14 at 1.44.41 AM.png" descr="Screen Shot 2019-01-14 at 1.44.4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300" y="1377950"/>
            <a:ext cx="7645400" cy="410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азвание 1"/>
          <p:cNvSpPr txBox="1"/>
          <p:nvPr>
            <p:ph type="title"/>
          </p:nvPr>
        </p:nvSpPr>
        <p:spPr>
          <a:xfrm>
            <a:off x="457200" y="2705610"/>
            <a:ext cx="8229600" cy="1752308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24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context</a:t>
            </a:r>
          </a:p>
        </p:txBody>
      </p:sp>
      <p:pic>
        <p:nvPicPr>
          <p:cNvPr id="225" name="Screen Shot 2019-01-14 at 1.46.47 AM.png" descr="Screen Shot 2019-01-14 at 1.46.4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6479" y="0"/>
            <a:ext cx="471104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Прямоугольник 3"/>
          <p:cNvSpPr/>
          <p:nvPr/>
        </p:nvSpPr>
        <p:spPr>
          <a:xfrm>
            <a:off x="-1" y="2379078"/>
            <a:ext cx="9144001" cy="2405372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8" name="Название 1"/>
          <p:cNvSpPr txBox="1"/>
          <p:nvPr>
            <p:ph type="title"/>
          </p:nvPr>
        </p:nvSpPr>
        <p:spPr>
          <a:xfrm>
            <a:off x="457200" y="2705610"/>
            <a:ext cx="8229600" cy="1752308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29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Security</a:t>
            </a:r>
          </a:p>
        </p:txBody>
      </p:sp>
      <p:pic>
        <p:nvPicPr>
          <p:cNvPr id="230" name="Screen Shot 2019-01-14 at 1.48.13 AM.png" descr="Screen Shot 2019-01-14 at 1.48.1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10139"/>
            <a:ext cx="9144000" cy="50979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Прямоугольник 3"/>
          <p:cNvSpPr/>
          <p:nvPr/>
        </p:nvSpPr>
        <p:spPr>
          <a:xfrm>
            <a:off x="-1" y="2379078"/>
            <a:ext cx="9144001" cy="2405372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3" name="Название 1"/>
          <p:cNvSpPr txBox="1"/>
          <p:nvPr>
            <p:ph type="title"/>
          </p:nvPr>
        </p:nvSpPr>
        <p:spPr>
          <a:xfrm>
            <a:off x="457200" y="2705610"/>
            <a:ext cx="8229600" cy="1752308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34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Multistage Builds</a:t>
            </a:r>
          </a:p>
        </p:txBody>
      </p:sp>
      <p:pic>
        <p:nvPicPr>
          <p:cNvPr id="235" name="Screen Shot 2019-01-14 at 1.49.50 AM.png" descr="Screen Shot 2019-01-14 at 1.49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36731"/>
            <a:ext cx="9144000" cy="4384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Прямоугольник 3"/>
          <p:cNvSpPr/>
          <p:nvPr/>
        </p:nvSpPr>
        <p:spPr>
          <a:xfrm>
            <a:off x="-1" y="2379078"/>
            <a:ext cx="9144001" cy="2405372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8" name="Название 1"/>
          <p:cNvSpPr txBox="1"/>
          <p:nvPr>
            <p:ph type="title"/>
          </p:nvPr>
        </p:nvSpPr>
        <p:spPr>
          <a:xfrm>
            <a:off x="457200" y="2705610"/>
            <a:ext cx="8229600" cy="1752308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39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Multistage Builds</a:t>
            </a:r>
          </a:p>
        </p:txBody>
      </p:sp>
      <p:pic>
        <p:nvPicPr>
          <p:cNvPr id="240" name="Screen Shot 2019-01-14 at 1.51.26 AM.png" descr="Screen Shot 2019-01-14 at 1.51.2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72930"/>
            <a:ext cx="9144000" cy="5705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Прямоугольник 3"/>
          <p:cNvSpPr/>
          <p:nvPr/>
        </p:nvSpPr>
        <p:spPr>
          <a:xfrm>
            <a:off x="0" y="2719051"/>
            <a:ext cx="9144000" cy="1198534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0" name="Название 1"/>
          <p:cNvSpPr txBox="1"/>
          <p:nvPr>
            <p:ph type="title"/>
          </p:nvPr>
        </p:nvSpPr>
        <p:spPr>
          <a:xfrm>
            <a:off x="457200" y="2705610"/>
            <a:ext cx="8229600" cy="1143006"/>
          </a:xfrm>
          <a:prstGeom prst="rect">
            <a:avLst/>
          </a:prstGeom>
        </p:spPr>
        <p:txBody>
          <a:bodyPr/>
          <a:lstStyle/>
          <a:p>
            <a:pPr/>
            <a:r>
              <a:t>Docker Commands</a:t>
            </a:r>
          </a:p>
        </p:txBody>
      </p:sp>
      <p:sp>
        <p:nvSpPr>
          <p:cNvPr id="121" name="Подзаголовок 2"/>
          <p:cNvSpPr txBox="1"/>
          <p:nvPr/>
        </p:nvSpPr>
        <p:spPr>
          <a:xfrm>
            <a:off x="3051723" y="388627"/>
            <a:ext cx="3040554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Container Itself</a:t>
            </a:r>
          </a:p>
        </p:txBody>
      </p:sp>
      <p:pic>
        <p:nvPicPr>
          <p:cNvPr id="122" name="Screen Shot 2019-01-14 at 1.06.41 AM.png" descr="Screen Shot 2019-01-14 at 1.06.4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38144"/>
            <a:ext cx="9144000" cy="3181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Прямоугольник 3"/>
          <p:cNvSpPr/>
          <p:nvPr/>
        </p:nvSpPr>
        <p:spPr>
          <a:xfrm>
            <a:off x="-1" y="2379078"/>
            <a:ext cx="9144001" cy="2405372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3" name="Название 1"/>
          <p:cNvSpPr txBox="1"/>
          <p:nvPr>
            <p:ph type="title"/>
          </p:nvPr>
        </p:nvSpPr>
        <p:spPr>
          <a:xfrm>
            <a:off x="457200" y="2705610"/>
            <a:ext cx="8229600" cy="1752308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44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Multistage Builds</a:t>
            </a:r>
          </a:p>
        </p:txBody>
      </p:sp>
      <p:pic>
        <p:nvPicPr>
          <p:cNvPr id="245" name="Screen Shot 2019-01-14 at 1.52.17 AM.png" descr="Screen Shot 2019-01-14 at 1.52.1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89863"/>
            <a:ext cx="9144000" cy="2878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Прямоугольник 3"/>
          <p:cNvSpPr/>
          <p:nvPr/>
        </p:nvSpPr>
        <p:spPr>
          <a:xfrm>
            <a:off x="-125201" y="-1"/>
            <a:ext cx="9269201" cy="1037533"/>
          </a:xfrm>
          <a:prstGeom prst="rect">
            <a:avLst/>
          </a:prstGeom>
          <a:solidFill>
            <a:srgbClr val="000000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8" name="Название 1"/>
          <p:cNvSpPr txBox="1"/>
          <p:nvPr>
            <p:ph type="title"/>
          </p:nvPr>
        </p:nvSpPr>
        <p:spPr>
          <a:xfrm>
            <a:off x="457200" y="116276"/>
            <a:ext cx="8229600" cy="661876"/>
          </a:xfrm>
          <a:prstGeom prst="rect">
            <a:avLst/>
          </a:prstGeom>
        </p:spPr>
        <p:txBody>
          <a:bodyPr/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Dockerfile best practices</a:t>
            </a:r>
          </a:p>
        </p:txBody>
      </p:sp>
      <p:sp>
        <p:nvSpPr>
          <p:cNvPr id="249" name="Содержимое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259880" indent="-259880" defTabSz="370331">
              <a:spcBef>
                <a:spcPts val="500"/>
              </a:spcBef>
              <a:buFontTx/>
              <a:defRPr sz="2500"/>
            </a:pPr>
            <a:r>
              <a:t>Use a .dockerignore file</a:t>
            </a:r>
          </a:p>
          <a:p>
            <a:pPr marL="259880" indent="-259880" defTabSz="370331">
              <a:spcBef>
                <a:spcPts val="500"/>
              </a:spcBef>
              <a:buFontTx/>
              <a:defRPr sz="2500"/>
            </a:pPr>
            <a:r>
              <a:t>Containers should be immutable &amp; ephemeral</a:t>
            </a:r>
          </a:p>
          <a:p>
            <a:pPr marL="259880" indent="-259880" defTabSz="370331">
              <a:spcBef>
                <a:spcPts val="500"/>
              </a:spcBef>
              <a:buFontTx/>
              <a:defRPr sz="2500"/>
            </a:pPr>
            <a:r>
              <a:t>Minimize the number of layers / Consolidate instructions</a:t>
            </a:r>
          </a:p>
          <a:p>
            <a:pPr marL="259880" indent="-259880" defTabSz="370331">
              <a:spcBef>
                <a:spcPts val="500"/>
              </a:spcBef>
              <a:buFontTx/>
              <a:defRPr sz="2500"/>
            </a:pPr>
            <a:r>
              <a:t>Avoid installing unnecessary packages</a:t>
            </a:r>
          </a:p>
          <a:p>
            <a:pPr marL="259880" indent="-259880" defTabSz="370331">
              <a:spcBef>
                <a:spcPts val="500"/>
              </a:spcBef>
              <a:buFontTx/>
              <a:defRPr sz="2500"/>
            </a:pPr>
            <a:r>
              <a:t>Sort multi-line arguments</a:t>
            </a:r>
          </a:p>
          <a:p>
            <a:pPr marL="259880" indent="-259880" defTabSz="370331">
              <a:spcBef>
                <a:spcPts val="500"/>
              </a:spcBef>
              <a:buFontTx/>
              <a:defRPr sz="2500"/>
            </a:pPr>
            <a:r>
              <a:t>Build cache</a:t>
            </a:r>
          </a:p>
          <a:p>
            <a:pPr marL="259880" indent="-259880" defTabSz="370331">
              <a:spcBef>
                <a:spcPts val="500"/>
              </a:spcBef>
              <a:buFontTx/>
              <a:defRPr sz="2500"/>
            </a:pPr>
            <a:r>
              <a:t>Build every time</a:t>
            </a:r>
          </a:p>
          <a:p>
            <a:pPr marL="259880" indent="-259880" defTabSz="370331">
              <a:spcBef>
                <a:spcPts val="500"/>
              </a:spcBef>
              <a:buFontTx/>
              <a:defRPr sz="2500"/>
            </a:pPr>
            <a:r>
              <a:t>Dockerfile for Development Environment</a:t>
            </a:r>
          </a:p>
          <a:p>
            <a:pPr marL="259880" indent="-259880" defTabSz="370331">
              <a:spcBef>
                <a:spcPts val="500"/>
              </a:spcBef>
              <a:buFontTx/>
              <a:defRPr sz="2500"/>
            </a:pPr>
            <a:r>
              <a:t>Understand CMD and ENTRYPOINT</a:t>
            </a:r>
          </a:p>
        </p:txBody>
      </p:sp>
      <p:sp>
        <p:nvSpPr>
          <p:cNvPr id="250" name="Подзаголовок 2"/>
          <p:cNvSpPr txBox="1"/>
          <p:nvPr/>
        </p:nvSpPr>
        <p:spPr>
          <a:xfrm>
            <a:off x="6045329" y="6179827"/>
            <a:ext cx="3040554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Devops.Events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Прямоугольник 3"/>
          <p:cNvSpPr/>
          <p:nvPr/>
        </p:nvSpPr>
        <p:spPr>
          <a:xfrm>
            <a:off x="0" y="2719051"/>
            <a:ext cx="9144000" cy="1198534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3" name="Название 1"/>
          <p:cNvSpPr txBox="1"/>
          <p:nvPr>
            <p:ph type="title"/>
          </p:nvPr>
        </p:nvSpPr>
        <p:spPr>
          <a:xfrm>
            <a:off x="457200" y="2705610"/>
            <a:ext cx="8229600" cy="1143006"/>
          </a:xfrm>
          <a:prstGeom prst="rect">
            <a:avLst/>
          </a:prstGeom>
        </p:spPr>
        <p:txBody>
          <a:bodyPr/>
          <a:lstStyle/>
          <a:p>
            <a:pPr/>
            <a:r>
              <a:t>Containers</a:t>
            </a:r>
          </a:p>
        </p:txBody>
      </p:sp>
      <p:sp>
        <p:nvSpPr>
          <p:cNvPr id="254" name="Подзаголовок 2"/>
          <p:cNvSpPr txBox="1"/>
          <p:nvPr/>
        </p:nvSpPr>
        <p:spPr>
          <a:xfrm>
            <a:off x="6045329" y="6179827"/>
            <a:ext cx="3040554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Devops.Course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Прямоугольник 3"/>
          <p:cNvSpPr/>
          <p:nvPr/>
        </p:nvSpPr>
        <p:spPr>
          <a:xfrm>
            <a:off x="-1" y="2379078"/>
            <a:ext cx="9144001" cy="2405372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7" name="Название 1"/>
          <p:cNvSpPr txBox="1"/>
          <p:nvPr>
            <p:ph type="title"/>
          </p:nvPr>
        </p:nvSpPr>
        <p:spPr>
          <a:xfrm>
            <a:off x="457200" y="2705610"/>
            <a:ext cx="8229600" cy="1752308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58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Containers</a:t>
            </a:r>
          </a:p>
        </p:txBody>
      </p:sp>
      <p:pic>
        <p:nvPicPr>
          <p:cNvPr id="259" name="Screen Shot 2019-01-14 at 1.53.31 AM.png" descr="Screen Shot 2019-01-14 at 1.53.3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75592"/>
            <a:ext cx="9144000" cy="5243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Прямоугольник 3"/>
          <p:cNvSpPr/>
          <p:nvPr/>
        </p:nvSpPr>
        <p:spPr>
          <a:xfrm>
            <a:off x="-1" y="2379078"/>
            <a:ext cx="9144001" cy="2405372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2" name="Название 1"/>
          <p:cNvSpPr txBox="1"/>
          <p:nvPr>
            <p:ph type="title"/>
          </p:nvPr>
        </p:nvSpPr>
        <p:spPr>
          <a:xfrm>
            <a:off x="457200" y="2705610"/>
            <a:ext cx="8229600" cy="1752308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63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Containers</a:t>
            </a:r>
          </a:p>
        </p:txBody>
      </p:sp>
      <p:pic>
        <p:nvPicPr>
          <p:cNvPr id="264" name="Screen Shot 2019-01-14 at 1.58.56 AM.png" descr="Screen Shot 2019-01-14 at 1.58.5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20451"/>
            <a:ext cx="9144000" cy="4217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Прямоугольник 3"/>
          <p:cNvSpPr/>
          <p:nvPr/>
        </p:nvSpPr>
        <p:spPr>
          <a:xfrm>
            <a:off x="-1" y="2379078"/>
            <a:ext cx="9144001" cy="2405372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7" name="Название 1"/>
          <p:cNvSpPr txBox="1"/>
          <p:nvPr>
            <p:ph type="title"/>
          </p:nvPr>
        </p:nvSpPr>
        <p:spPr>
          <a:xfrm>
            <a:off x="457200" y="2705610"/>
            <a:ext cx="8229600" cy="1752308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68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Containers</a:t>
            </a:r>
          </a:p>
        </p:txBody>
      </p:sp>
      <p:pic>
        <p:nvPicPr>
          <p:cNvPr id="269" name="Screen Shot 2019-01-14 at 1.59.55 AM.png" descr="Screen Shot 2019-01-14 at 1.59.5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38916"/>
            <a:ext cx="9144000" cy="3980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Прямоугольник 3"/>
          <p:cNvSpPr/>
          <p:nvPr/>
        </p:nvSpPr>
        <p:spPr>
          <a:xfrm>
            <a:off x="-1" y="2379078"/>
            <a:ext cx="9144001" cy="2405372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2" name="Название 1"/>
          <p:cNvSpPr txBox="1"/>
          <p:nvPr>
            <p:ph type="title"/>
          </p:nvPr>
        </p:nvSpPr>
        <p:spPr>
          <a:xfrm>
            <a:off x="457200" y="2705610"/>
            <a:ext cx="8229600" cy="1752308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73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Containers</a:t>
            </a:r>
          </a:p>
        </p:txBody>
      </p:sp>
      <p:pic>
        <p:nvPicPr>
          <p:cNvPr id="274" name="Screen Shot 2019-01-14 at 2.00.49 AM.png" descr="Screen Shot 2019-01-14 at 2.00.4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85616"/>
            <a:ext cx="9144000" cy="4486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Прямоугольник 3"/>
          <p:cNvSpPr/>
          <p:nvPr/>
        </p:nvSpPr>
        <p:spPr>
          <a:xfrm>
            <a:off x="-1" y="2379078"/>
            <a:ext cx="9144001" cy="2405372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7" name="Название 1"/>
          <p:cNvSpPr txBox="1"/>
          <p:nvPr>
            <p:ph type="title"/>
          </p:nvPr>
        </p:nvSpPr>
        <p:spPr>
          <a:xfrm>
            <a:off x="457200" y="2705610"/>
            <a:ext cx="8229600" cy="1752308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78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Containers</a:t>
            </a:r>
          </a:p>
        </p:txBody>
      </p:sp>
      <p:pic>
        <p:nvPicPr>
          <p:cNvPr id="279" name="Screen Shot 2019-01-14 at 2.01.52 AM.png" descr="Screen Shot 2019-01-14 at 2.01.5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83597"/>
            <a:ext cx="9144000" cy="3690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Прямоугольник 3"/>
          <p:cNvSpPr/>
          <p:nvPr/>
        </p:nvSpPr>
        <p:spPr>
          <a:xfrm>
            <a:off x="-1" y="2379078"/>
            <a:ext cx="9144001" cy="2405372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2" name="Название 1"/>
          <p:cNvSpPr txBox="1"/>
          <p:nvPr>
            <p:ph type="title"/>
          </p:nvPr>
        </p:nvSpPr>
        <p:spPr>
          <a:xfrm>
            <a:off x="457200" y="2705610"/>
            <a:ext cx="8229600" cy="1752308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83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Containers</a:t>
            </a:r>
          </a:p>
        </p:txBody>
      </p:sp>
      <p:pic>
        <p:nvPicPr>
          <p:cNvPr id="284" name="Screen Shot 2019-01-14 at 2.03.08 AM.png" descr="Screen Shot 2019-01-14 at 2.03.0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76069"/>
            <a:ext cx="9144000" cy="4105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Прямоугольник 3"/>
          <p:cNvSpPr/>
          <p:nvPr/>
        </p:nvSpPr>
        <p:spPr>
          <a:xfrm>
            <a:off x="-1" y="2379078"/>
            <a:ext cx="9144001" cy="2405372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7" name="Название 1"/>
          <p:cNvSpPr txBox="1"/>
          <p:nvPr>
            <p:ph type="title"/>
          </p:nvPr>
        </p:nvSpPr>
        <p:spPr>
          <a:xfrm>
            <a:off x="457200" y="2705610"/>
            <a:ext cx="8229600" cy="1752308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88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Containers</a:t>
            </a:r>
          </a:p>
        </p:txBody>
      </p:sp>
      <p:pic>
        <p:nvPicPr>
          <p:cNvPr id="289" name="Screen Shot 2019-01-14 at 2.04.06 AM.png" descr="Screen Shot 2019-01-14 at 2.04.0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95527"/>
            <a:ext cx="9144000" cy="3666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Прямоугольник 3"/>
          <p:cNvSpPr/>
          <p:nvPr/>
        </p:nvSpPr>
        <p:spPr>
          <a:xfrm>
            <a:off x="0" y="2719051"/>
            <a:ext cx="9144000" cy="1198534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5" name="Название 1"/>
          <p:cNvSpPr txBox="1"/>
          <p:nvPr>
            <p:ph type="title"/>
          </p:nvPr>
        </p:nvSpPr>
        <p:spPr>
          <a:xfrm>
            <a:off x="457200" y="2705610"/>
            <a:ext cx="8229600" cy="1143006"/>
          </a:xfrm>
          <a:prstGeom prst="rect">
            <a:avLst/>
          </a:prstGeom>
        </p:spPr>
        <p:txBody>
          <a:bodyPr/>
          <a:lstStyle/>
          <a:p>
            <a:pPr/>
            <a:r>
              <a:t>Docker Commands</a:t>
            </a:r>
          </a:p>
        </p:txBody>
      </p:sp>
      <p:sp>
        <p:nvSpPr>
          <p:cNvPr id="126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Magic …</a:t>
            </a:r>
          </a:p>
        </p:txBody>
      </p:sp>
      <p:pic>
        <p:nvPicPr>
          <p:cNvPr id="127" name="Screen Shot 2019-01-14 at 1.08.41 AM.png" descr="Screen Shot 2019-01-14 at 1.08.4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12189"/>
            <a:ext cx="9144000" cy="5494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Прямоугольник 3"/>
          <p:cNvSpPr/>
          <p:nvPr/>
        </p:nvSpPr>
        <p:spPr>
          <a:xfrm>
            <a:off x="0" y="2719051"/>
            <a:ext cx="9144000" cy="1198534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2" name="Название 1"/>
          <p:cNvSpPr txBox="1"/>
          <p:nvPr>
            <p:ph type="title"/>
          </p:nvPr>
        </p:nvSpPr>
        <p:spPr>
          <a:xfrm>
            <a:off x="457200" y="2705610"/>
            <a:ext cx="8229600" cy="1143006"/>
          </a:xfrm>
          <a:prstGeom prst="rect">
            <a:avLst/>
          </a:prstGeom>
        </p:spPr>
        <p:txBody>
          <a:bodyPr/>
          <a:lstStyle/>
          <a:p>
            <a:pPr/>
            <a:r>
              <a:t>Logging</a:t>
            </a:r>
          </a:p>
        </p:txBody>
      </p:sp>
      <p:sp>
        <p:nvSpPr>
          <p:cNvPr id="293" name="Подзаголовок 2"/>
          <p:cNvSpPr txBox="1"/>
          <p:nvPr/>
        </p:nvSpPr>
        <p:spPr>
          <a:xfrm>
            <a:off x="6045329" y="6179827"/>
            <a:ext cx="3040554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Devops.Course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Прямоугольник 3"/>
          <p:cNvSpPr/>
          <p:nvPr/>
        </p:nvSpPr>
        <p:spPr>
          <a:xfrm>
            <a:off x="-1" y="2379078"/>
            <a:ext cx="9144001" cy="2405372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6" name="Название 1"/>
          <p:cNvSpPr txBox="1"/>
          <p:nvPr>
            <p:ph type="title"/>
          </p:nvPr>
        </p:nvSpPr>
        <p:spPr>
          <a:xfrm>
            <a:off x="457200" y="2705610"/>
            <a:ext cx="8229600" cy="1752308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97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Logging</a:t>
            </a:r>
          </a:p>
        </p:txBody>
      </p:sp>
      <p:pic>
        <p:nvPicPr>
          <p:cNvPr id="298" name="Screen Shot 2019-01-14 at 2.05.27 AM.png" descr="Screen Shot 2019-01-14 at 2.05.2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45294"/>
            <a:ext cx="9144000" cy="3967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Прямоугольник 3"/>
          <p:cNvSpPr/>
          <p:nvPr/>
        </p:nvSpPr>
        <p:spPr>
          <a:xfrm>
            <a:off x="0" y="2719051"/>
            <a:ext cx="9144000" cy="1198534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1" name="Название 1"/>
          <p:cNvSpPr txBox="1"/>
          <p:nvPr>
            <p:ph type="title"/>
          </p:nvPr>
        </p:nvSpPr>
        <p:spPr>
          <a:xfrm>
            <a:off x="457200" y="2705610"/>
            <a:ext cx="8229600" cy="1143006"/>
          </a:xfrm>
          <a:prstGeom prst="rect">
            <a:avLst/>
          </a:prstGeom>
        </p:spPr>
        <p:txBody>
          <a:bodyPr/>
          <a:lstStyle/>
          <a:p>
            <a:pPr/>
            <a:r>
              <a:t>Main Commands</a:t>
            </a:r>
          </a:p>
        </p:txBody>
      </p:sp>
      <p:sp>
        <p:nvSpPr>
          <p:cNvPr id="302" name="Подзаголовок 2"/>
          <p:cNvSpPr txBox="1"/>
          <p:nvPr/>
        </p:nvSpPr>
        <p:spPr>
          <a:xfrm>
            <a:off x="6045329" y="6179827"/>
            <a:ext cx="3040554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Devops.Course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Прямоугольник 3"/>
          <p:cNvSpPr/>
          <p:nvPr/>
        </p:nvSpPr>
        <p:spPr>
          <a:xfrm>
            <a:off x="-125201" y="-1"/>
            <a:ext cx="9269201" cy="1037533"/>
          </a:xfrm>
          <a:prstGeom prst="rect">
            <a:avLst/>
          </a:prstGeom>
          <a:solidFill>
            <a:srgbClr val="000000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5" name="Название 1"/>
          <p:cNvSpPr txBox="1"/>
          <p:nvPr>
            <p:ph type="title"/>
          </p:nvPr>
        </p:nvSpPr>
        <p:spPr>
          <a:xfrm>
            <a:off x="457200" y="116276"/>
            <a:ext cx="8229600" cy="661876"/>
          </a:xfrm>
          <a:prstGeom prst="rect">
            <a:avLst/>
          </a:prstGeom>
        </p:spPr>
        <p:txBody>
          <a:bodyPr/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Main Docker Commands</a:t>
            </a:r>
          </a:p>
        </p:txBody>
      </p:sp>
      <p:sp>
        <p:nvSpPr>
          <p:cNvPr id="306" name="Содержимое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20841" indent="-320841">
              <a:buFontTx/>
            </a:pPr>
            <a:r>
              <a:t>docker pull &lt;image_name&gt;</a:t>
            </a:r>
          </a:p>
          <a:p>
            <a:pPr marL="320841" indent="-320841">
              <a:buFontTx/>
            </a:pPr>
            <a:r>
              <a:t>docker images</a:t>
            </a:r>
          </a:p>
          <a:p>
            <a:pPr marL="320841" indent="-320841">
              <a:buFontTx/>
            </a:pPr>
            <a:r>
              <a:t>docker ps -a</a:t>
            </a:r>
          </a:p>
          <a:p>
            <a:pPr marL="320841" indent="-320841">
              <a:buFontTx/>
            </a:pPr>
            <a:r>
              <a:t>docker rm &lt;id/container_name&gt; </a:t>
            </a:r>
          </a:p>
          <a:p>
            <a:pPr marL="320841" indent="-320841">
              <a:buFontTx/>
            </a:pPr>
            <a:r>
              <a:t>docker run --name &lt;name&gt; -dp &lt;port#&gt;:&lt;port#&gt; &lt;image_name&gt;</a:t>
            </a:r>
          </a:p>
          <a:p>
            <a:pPr marL="320841" indent="-320841">
              <a:buFontTx/>
            </a:pPr>
            <a:r>
              <a:t>docker exec -it &lt;name&gt; &lt;command&gt;</a:t>
            </a:r>
          </a:p>
        </p:txBody>
      </p:sp>
      <p:sp>
        <p:nvSpPr>
          <p:cNvPr id="307" name="Подзаголовок 2"/>
          <p:cNvSpPr txBox="1"/>
          <p:nvPr/>
        </p:nvSpPr>
        <p:spPr>
          <a:xfrm>
            <a:off x="6045329" y="6179827"/>
            <a:ext cx="3040554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Devops.Events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Прямоугольник 3"/>
          <p:cNvSpPr/>
          <p:nvPr/>
        </p:nvSpPr>
        <p:spPr>
          <a:xfrm>
            <a:off x="-125201" y="-1"/>
            <a:ext cx="9269201" cy="1037533"/>
          </a:xfrm>
          <a:prstGeom prst="rect">
            <a:avLst/>
          </a:prstGeom>
          <a:solidFill>
            <a:srgbClr val="000000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0" name="Название 1"/>
          <p:cNvSpPr txBox="1"/>
          <p:nvPr>
            <p:ph type="title"/>
          </p:nvPr>
        </p:nvSpPr>
        <p:spPr>
          <a:xfrm>
            <a:off x="457200" y="116276"/>
            <a:ext cx="8229600" cy="661876"/>
          </a:xfrm>
          <a:prstGeom prst="rect">
            <a:avLst/>
          </a:prstGeom>
        </p:spPr>
        <p:txBody>
          <a:bodyPr/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Main Docker Commands</a:t>
            </a:r>
          </a:p>
        </p:txBody>
      </p:sp>
      <p:sp>
        <p:nvSpPr>
          <p:cNvPr id="311" name="Содержимое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20841" indent="-320841">
              <a:buFontTx/>
            </a:pPr>
            <a:r>
              <a:t>docker stop &lt;container_name&gt;</a:t>
            </a:r>
          </a:p>
          <a:p>
            <a:pPr marL="320841" indent="-320841">
              <a:buFontTx/>
            </a:pPr>
            <a:r>
              <a:t>docker rm &lt;id/container_name&gt;</a:t>
            </a:r>
          </a:p>
          <a:p>
            <a:pPr marL="320841" indent="-320841">
              <a:buFontTx/>
            </a:pPr>
            <a:r>
              <a:t>docker rmi &lt;image_name&gt;</a:t>
            </a:r>
          </a:p>
          <a:p>
            <a:pPr marL="320841" indent="-320841">
              <a:buFontTx/>
            </a:pPr>
            <a:r>
              <a:t>docker rm $(docker ps -q -f status=exited)</a:t>
            </a:r>
          </a:p>
        </p:txBody>
      </p:sp>
      <p:sp>
        <p:nvSpPr>
          <p:cNvPr id="312" name="Подзаголовок 2"/>
          <p:cNvSpPr txBox="1"/>
          <p:nvPr/>
        </p:nvSpPr>
        <p:spPr>
          <a:xfrm>
            <a:off x="6045329" y="6179827"/>
            <a:ext cx="3040554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Devops.Events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Прямоугольник 3"/>
          <p:cNvSpPr/>
          <p:nvPr/>
        </p:nvSpPr>
        <p:spPr>
          <a:xfrm>
            <a:off x="0" y="2719051"/>
            <a:ext cx="9144000" cy="1198534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5" name="Название 1"/>
          <p:cNvSpPr txBox="1"/>
          <p:nvPr>
            <p:ph type="title"/>
          </p:nvPr>
        </p:nvSpPr>
        <p:spPr>
          <a:xfrm>
            <a:off x="457200" y="2705610"/>
            <a:ext cx="8229600" cy="1143006"/>
          </a:xfrm>
          <a:prstGeom prst="rect">
            <a:avLst/>
          </a:prstGeom>
        </p:spPr>
        <p:txBody>
          <a:bodyPr/>
          <a:lstStyle/>
          <a:p>
            <a:pPr/>
            <a:r>
              <a:t>docker-compose</a:t>
            </a:r>
          </a:p>
        </p:txBody>
      </p:sp>
      <p:sp>
        <p:nvSpPr>
          <p:cNvPr id="316" name="Подзаголовок 2"/>
          <p:cNvSpPr txBox="1"/>
          <p:nvPr/>
        </p:nvSpPr>
        <p:spPr>
          <a:xfrm>
            <a:off x="6045329" y="6179827"/>
            <a:ext cx="3040554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Devops.Events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Прямоугольник 3"/>
          <p:cNvSpPr/>
          <p:nvPr/>
        </p:nvSpPr>
        <p:spPr>
          <a:xfrm>
            <a:off x="-125201" y="-1"/>
            <a:ext cx="9269201" cy="1037533"/>
          </a:xfrm>
          <a:prstGeom prst="rect">
            <a:avLst/>
          </a:prstGeom>
          <a:solidFill>
            <a:srgbClr val="000000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9" name="Название 1"/>
          <p:cNvSpPr txBox="1"/>
          <p:nvPr>
            <p:ph type="title"/>
          </p:nvPr>
        </p:nvSpPr>
        <p:spPr>
          <a:xfrm>
            <a:off x="457200" y="116276"/>
            <a:ext cx="8229600" cy="661876"/>
          </a:xfrm>
          <a:prstGeom prst="rect">
            <a:avLst/>
          </a:prstGeom>
        </p:spPr>
        <p:txBody>
          <a:bodyPr/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Docker Compose</a:t>
            </a:r>
          </a:p>
        </p:txBody>
      </p:sp>
      <p:sp>
        <p:nvSpPr>
          <p:cNvPr id="320" name="Подзаголовок 2"/>
          <p:cNvSpPr txBox="1"/>
          <p:nvPr/>
        </p:nvSpPr>
        <p:spPr>
          <a:xfrm>
            <a:off x="6045329" y="6179827"/>
            <a:ext cx="3040554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Devops.Events</a:t>
            </a:r>
          </a:p>
        </p:txBody>
      </p:sp>
      <p:pic>
        <p:nvPicPr>
          <p:cNvPr id="321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12859"/>
            <a:ext cx="9144000" cy="3432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Прямоугольник 3"/>
          <p:cNvSpPr/>
          <p:nvPr/>
        </p:nvSpPr>
        <p:spPr>
          <a:xfrm>
            <a:off x="-125201" y="-1"/>
            <a:ext cx="9269201" cy="1037533"/>
          </a:xfrm>
          <a:prstGeom prst="rect">
            <a:avLst/>
          </a:prstGeom>
          <a:solidFill>
            <a:srgbClr val="000000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4" name="Название 1"/>
          <p:cNvSpPr txBox="1"/>
          <p:nvPr>
            <p:ph type="title"/>
          </p:nvPr>
        </p:nvSpPr>
        <p:spPr>
          <a:xfrm>
            <a:off x="457200" y="116276"/>
            <a:ext cx="8229600" cy="661876"/>
          </a:xfrm>
          <a:prstGeom prst="rect">
            <a:avLst/>
          </a:prstGeom>
        </p:spPr>
        <p:txBody>
          <a:bodyPr/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Docker Compose</a:t>
            </a:r>
          </a:p>
        </p:txBody>
      </p:sp>
      <p:sp>
        <p:nvSpPr>
          <p:cNvPr id="325" name="Подзаголовок 2"/>
          <p:cNvSpPr txBox="1"/>
          <p:nvPr/>
        </p:nvSpPr>
        <p:spPr>
          <a:xfrm>
            <a:off x="6045329" y="6179827"/>
            <a:ext cx="3040554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Devops.Events</a:t>
            </a:r>
          </a:p>
        </p:txBody>
      </p:sp>
      <p:pic>
        <p:nvPicPr>
          <p:cNvPr id="326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53036"/>
            <a:ext cx="9144000" cy="5093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Прямоугольник 3"/>
          <p:cNvSpPr/>
          <p:nvPr/>
        </p:nvSpPr>
        <p:spPr>
          <a:xfrm>
            <a:off x="-125201" y="-1"/>
            <a:ext cx="9269201" cy="1037533"/>
          </a:xfrm>
          <a:prstGeom prst="rect">
            <a:avLst/>
          </a:prstGeom>
          <a:solidFill>
            <a:srgbClr val="000000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9" name="Название 1"/>
          <p:cNvSpPr txBox="1"/>
          <p:nvPr>
            <p:ph type="title"/>
          </p:nvPr>
        </p:nvSpPr>
        <p:spPr>
          <a:xfrm>
            <a:off x="457200" y="116276"/>
            <a:ext cx="8229600" cy="661876"/>
          </a:xfrm>
          <a:prstGeom prst="rect">
            <a:avLst/>
          </a:prstGeom>
        </p:spPr>
        <p:txBody>
          <a:bodyPr/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Main Docker Commands</a:t>
            </a:r>
          </a:p>
        </p:txBody>
      </p:sp>
      <p:sp>
        <p:nvSpPr>
          <p:cNvPr id="330" name="Содержимое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20841" indent="-320841">
              <a:buFontTx/>
            </a:pPr>
            <a:r>
              <a:t>docker-compose up -d —no-deps</a:t>
            </a:r>
          </a:p>
          <a:p>
            <a:pPr marL="320841" indent="-320841">
              <a:buFontTx/>
            </a:pPr>
            <a:r>
              <a:t>docker-compose down -t &lt;time_in_sec&gt;</a:t>
            </a:r>
          </a:p>
          <a:p>
            <a:pPr marL="320841" indent="-320841">
              <a:buFontTx/>
            </a:pPr>
            <a:r>
              <a:t>docker-compose rm</a:t>
            </a:r>
          </a:p>
          <a:p>
            <a:pPr marL="320841" indent="-320841">
              <a:buFontTx/>
            </a:pPr>
            <a:r>
              <a:t>exec &lt;name&gt; COMMAND [ARGS...]</a:t>
            </a:r>
          </a:p>
          <a:p>
            <a:pPr marL="320841" indent="-320841">
              <a:buFontTx/>
            </a:pPr>
            <a:r>
              <a:t>docker-compose rm &lt;id/container_name&gt;</a:t>
            </a:r>
          </a:p>
          <a:p>
            <a:pPr marL="320841" indent="-320841">
              <a:buFontTx/>
            </a:pPr>
            <a:r>
              <a:t>docker-compose restart -t &lt;time_in_sec&gt;</a:t>
            </a:r>
          </a:p>
        </p:txBody>
      </p:sp>
      <p:sp>
        <p:nvSpPr>
          <p:cNvPr id="331" name="Подзаголовок 2"/>
          <p:cNvSpPr txBox="1"/>
          <p:nvPr/>
        </p:nvSpPr>
        <p:spPr>
          <a:xfrm>
            <a:off x="6045329" y="6179827"/>
            <a:ext cx="3040554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Devops.Events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Название 1"/>
          <p:cNvSpPr txBox="1"/>
          <p:nvPr>
            <p:ph type="title"/>
          </p:nvPr>
        </p:nvSpPr>
        <p:spPr>
          <a:xfrm>
            <a:off x="457200" y="2627552"/>
            <a:ext cx="8229600" cy="11430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Questions ?</a:t>
            </a:r>
          </a:p>
        </p:txBody>
      </p:sp>
      <p:sp>
        <p:nvSpPr>
          <p:cNvPr id="334" name="Подзаголовок 2"/>
          <p:cNvSpPr txBox="1"/>
          <p:nvPr/>
        </p:nvSpPr>
        <p:spPr>
          <a:xfrm>
            <a:off x="6116873" y="6215603"/>
            <a:ext cx="3040554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Devops.Course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Прямоугольник 3"/>
          <p:cNvSpPr/>
          <p:nvPr/>
        </p:nvSpPr>
        <p:spPr>
          <a:xfrm>
            <a:off x="0" y="2719051"/>
            <a:ext cx="9144000" cy="1198534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0" name="Название 1"/>
          <p:cNvSpPr txBox="1"/>
          <p:nvPr>
            <p:ph type="title"/>
          </p:nvPr>
        </p:nvSpPr>
        <p:spPr>
          <a:xfrm>
            <a:off x="457200" y="2705610"/>
            <a:ext cx="8229600" cy="1143006"/>
          </a:xfrm>
          <a:prstGeom prst="rect">
            <a:avLst/>
          </a:prstGeom>
        </p:spPr>
        <p:txBody>
          <a:bodyPr/>
          <a:lstStyle/>
          <a:p>
            <a:pPr/>
            <a:r>
              <a:t>Docker Commands</a:t>
            </a:r>
          </a:p>
        </p:txBody>
      </p:sp>
      <p:sp>
        <p:nvSpPr>
          <p:cNvPr id="131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Linux and Windows</a:t>
            </a:r>
          </a:p>
        </p:txBody>
      </p:sp>
      <p:pic>
        <p:nvPicPr>
          <p:cNvPr id="132" name="Screen Shot 2019-01-14 at 1.11.53 AM.png" descr="Screen Shot 2019-01-14 at 1.11.5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88451"/>
            <a:ext cx="9144000" cy="5239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Прямоугольник 3"/>
          <p:cNvSpPr/>
          <p:nvPr/>
        </p:nvSpPr>
        <p:spPr>
          <a:xfrm>
            <a:off x="0" y="2719051"/>
            <a:ext cx="9144000" cy="1198534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7" name="Название 1"/>
          <p:cNvSpPr txBox="1"/>
          <p:nvPr>
            <p:ph type="title"/>
          </p:nvPr>
        </p:nvSpPr>
        <p:spPr>
          <a:xfrm>
            <a:off x="457200" y="2705610"/>
            <a:ext cx="8229600" cy="1143006"/>
          </a:xfrm>
          <a:prstGeom prst="rect">
            <a:avLst/>
          </a:prstGeom>
        </p:spPr>
        <p:txBody>
          <a:bodyPr/>
          <a:lstStyle/>
          <a:p>
            <a:pPr/>
            <a:r>
              <a:t>Thanks for attentions!</a:t>
            </a:r>
          </a:p>
        </p:txBody>
      </p:sp>
      <p:sp>
        <p:nvSpPr>
          <p:cNvPr id="338" name="Подзаголовок 2"/>
          <p:cNvSpPr txBox="1"/>
          <p:nvPr/>
        </p:nvSpPr>
        <p:spPr>
          <a:xfrm>
            <a:off x="6045329" y="6179827"/>
            <a:ext cx="3040554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Devops.Course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Прямоугольник 3"/>
          <p:cNvSpPr/>
          <p:nvPr/>
        </p:nvSpPr>
        <p:spPr>
          <a:xfrm>
            <a:off x="0" y="2719051"/>
            <a:ext cx="9144000" cy="1198534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5" name="Название 1"/>
          <p:cNvSpPr txBox="1"/>
          <p:nvPr>
            <p:ph type="title"/>
          </p:nvPr>
        </p:nvSpPr>
        <p:spPr>
          <a:xfrm>
            <a:off x="457200" y="2705610"/>
            <a:ext cx="8229600" cy="1143006"/>
          </a:xfrm>
          <a:prstGeom prst="rect">
            <a:avLst/>
          </a:prstGeom>
        </p:spPr>
        <p:txBody>
          <a:bodyPr/>
          <a:lstStyle/>
          <a:p>
            <a:pPr/>
            <a:r>
              <a:t>Docker Commands</a:t>
            </a:r>
          </a:p>
        </p:txBody>
      </p:sp>
      <p:sp>
        <p:nvSpPr>
          <p:cNvPr id="136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Docker Engine</a:t>
            </a:r>
          </a:p>
        </p:txBody>
      </p:sp>
      <p:pic>
        <p:nvPicPr>
          <p:cNvPr id="137" name="Screen Shot 2019-01-14 at 1.14.34 AM.png" descr="Screen Shot 2019-01-14 at 1.14.3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92704"/>
            <a:ext cx="9144000" cy="4672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Название 1"/>
          <p:cNvSpPr txBox="1"/>
          <p:nvPr>
            <p:ph type="title"/>
          </p:nvPr>
        </p:nvSpPr>
        <p:spPr>
          <a:xfrm>
            <a:off x="457200" y="2705610"/>
            <a:ext cx="8229600" cy="1143006"/>
          </a:xfrm>
          <a:prstGeom prst="rect">
            <a:avLst/>
          </a:prstGeom>
        </p:spPr>
        <p:txBody>
          <a:bodyPr/>
          <a:lstStyle/>
          <a:p>
            <a:pPr/>
            <a:r>
              <a:t>Docker Commands</a:t>
            </a:r>
          </a:p>
        </p:txBody>
      </p:sp>
      <p:sp>
        <p:nvSpPr>
          <p:cNvPr id="140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Docker Engine</a:t>
            </a:r>
          </a:p>
        </p:txBody>
      </p:sp>
      <p:pic>
        <p:nvPicPr>
          <p:cNvPr id="141" name="Screen Shot 2019-01-14 at 1.16.22 AM.png" descr="Screen Shot 2019-01-14 at 1.16.2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670" y="-25178"/>
            <a:ext cx="8056661" cy="6908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Прямоугольник 3"/>
          <p:cNvSpPr/>
          <p:nvPr/>
        </p:nvSpPr>
        <p:spPr>
          <a:xfrm>
            <a:off x="0" y="2719051"/>
            <a:ext cx="9144000" cy="1198534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4" name="Название 1"/>
          <p:cNvSpPr txBox="1"/>
          <p:nvPr>
            <p:ph type="title"/>
          </p:nvPr>
        </p:nvSpPr>
        <p:spPr>
          <a:xfrm>
            <a:off x="457200" y="2705610"/>
            <a:ext cx="8229600" cy="1143006"/>
          </a:xfrm>
          <a:prstGeom prst="rect">
            <a:avLst/>
          </a:prstGeom>
        </p:spPr>
        <p:txBody>
          <a:bodyPr/>
          <a:lstStyle/>
          <a:p>
            <a:pPr/>
            <a:r>
              <a:t>Images</a:t>
            </a:r>
          </a:p>
        </p:txBody>
      </p:sp>
      <p:sp>
        <p:nvSpPr>
          <p:cNvPr id="145" name="Подзаголовок 2"/>
          <p:cNvSpPr txBox="1"/>
          <p:nvPr/>
        </p:nvSpPr>
        <p:spPr>
          <a:xfrm>
            <a:off x="6045329" y="6179827"/>
            <a:ext cx="3040554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Devops.Course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Прямоугольник 3"/>
          <p:cNvSpPr/>
          <p:nvPr/>
        </p:nvSpPr>
        <p:spPr>
          <a:xfrm>
            <a:off x="0" y="2719051"/>
            <a:ext cx="9144000" cy="1198534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8" name="Название 1"/>
          <p:cNvSpPr txBox="1"/>
          <p:nvPr>
            <p:ph type="title"/>
          </p:nvPr>
        </p:nvSpPr>
        <p:spPr>
          <a:xfrm>
            <a:off x="457200" y="2705610"/>
            <a:ext cx="8229600" cy="1143006"/>
          </a:xfrm>
          <a:prstGeom prst="rect">
            <a:avLst/>
          </a:prstGeom>
        </p:spPr>
        <p:txBody>
          <a:bodyPr/>
          <a:lstStyle/>
          <a:p>
            <a:pPr/>
            <a:r>
              <a:t>Docker Commands</a:t>
            </a:r>
          </a:p>
        </p:txBody>
      </p:sp>
      <p:sp>
        <p:nvSpPr>
          <p:cNvPr id="149" name="Подзаголовок 2"/>
          <p:cNvSpPr txBox="1"/>
          <p:nvPr/>
        </p:nvSpPr>
        <p:spPr>
          <a:xfrm>
            <a:off x="3051722" y="388627"/>
            <a:ext cx="3040556" cy="52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Docker Images</a:t>
            </a:r>
          </a:p>
        </p:txBody>
      </p:sp>
      <p:pic>
        <p:nvPicPr>
          <p:cNvPr id="150" name="Screen Shot 2019-01-14 at 1.18.21 AM.png" descr="Screen Shot 2019-01-14 at 1.18.2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55076"/>
            <a:ext cx="9144000" cy="52050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